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541108"/>
    <a:srgbClr val="8A1D0D"/>
    <a:srgbClr val="F5D3CF"/>
    <a:srgbClr val="F1BEB9"/>
    <a:srgbClr val="D63C2B"/>
    <a:srgbClr val="00436C"/>
    <a:srgbClr val="004E7E"/>
    <a:srgbClr val="006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286799" y="497756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Ваш</a:t>
            </a:r>
            <a:r>
              <a:rPr lang="ru-RU" sz="6800" b="1" i="1" dirty="0">
                <a:solidFill>
                  <a:srgbClr val="F5D3CF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8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«заголовок»</a:t>
            </a:r>
            <a:endParaRPr lang="ru-RU" sz="68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500203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-агентств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наши клиенты: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50" y="949573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E9F0BE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сайт:</a:t>
            </a:r>
            <a:endParaRPr lang="ru-RU" sz="1400" i="1" dirty="0">
              <a:solidFill>
                <a:srgbClr val="E9F0B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36" y="949573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1244212" y="2316910"/>
            <a:ext cx="7814834" cy="55438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2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26</cp:revision>
  <dcterms:created xsi:type="dcterms:W3CDTF">2011-06-17T23:30:18Z</dcterms:created>
  <dcterms:modified xsi:type="dcterms:W3CDTF">2011-06-20T22:14:37Z</dcterms:modified>
</cp:coreProperties>
</file>